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5" r:id="rId3"/>
    <p:sldId id="288" r:id="rId4"/>
    <p:sldId id="293" r:id="rId5"/>
    <p:sldId id="294" r:id="rId6"/>
  </p:sldIdLst>
  <p:sldSz cx="9906000" cy="6858000" type="A4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9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4" autoAdjust="0"/>
    <p:restoredTop sz="95878"/>
  </p:normalViewPr>
  <p:slideViewPr>
    <p:cSldViewPr snapToGrid="0" snapToObjects="1">
      <p:cViewPr varScale="1">
        <p:scale>
          <a:sx n="114" d="100"/>
          <a:sy n="114" d="100"/>
        </p:scale>
        <p:origin x="762" y="102"/>
      </p:cViewPr>
      <p:guideLst>
        <p:guide orient="horz" pos="220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91186-6953-664A-9805-2EEB3C52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3DE6-003C-0742-A264-B38705DB8434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1E837-FF21-CD4B-BB06-95B4869F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FB8E0-A22C-AA4D-B518-630378B7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4788-23D8-AC4E-B315-6DF99AC0A0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705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FD9F-CE18-8641-A464-96347899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BA40-E1FD-7B4E-9B0D-8714E4C708FC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4D0ED-8C25-364B-81BF-8315BC71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304EF-27F8-7743-B74F-8B82D6C2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62ECB-3EEA-5142-9FE8-AEB901E0FF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04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6425E-96B1-5F47-852C-41A12CA5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7C67-7083-9943-937E-3D7A89E35136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9DCD8-5F0E-7645-985B-576F4B29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ED873-926F-1840-A3C1-1DC7E532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9A59-E9DB-EA4F-B9CD-79C3D6FB6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62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B7BB4-5F15-AD45-ACBE-0F016B36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BE559-9AD3-1E4B-AC57-14A296C2D6C7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D8660-7124-044F-898A-EACAD1B6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4D19C-36CD-1F4A-839F-18E8D192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AAC7-183A-3843-9D3E-B903AEFE36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70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A4C07-67C5-CE4B-BF0E-C2BE90CA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B0F1-ACED-954B-BB06-6C903E1372C5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70EC8-2A05-DE49-BA0D-2BF0B641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01B33-B7E8-1F4D-B4DF-F5AF8E8C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F26C-B514-8241-9ABB-B99B1A203A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8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87B1FB-0B7E-CC4C-ABF7-2EBB08CD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DE04-2BCB-0F4C-B64E-B5A0FE374FE5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56A294-4619-8745-B3ED-54258A9C9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9A2BBB-7A29-7D40-826A-0952641C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1224-BD6C-A840-BDBF-358DFB6CFF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09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F609FB-C32F-D441-8E96-C6304E1D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F48E-EFB5-804E-A1A5-CE601B1A797E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ADAA01-06B7-8640-9C57-874B686D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FAE98F-70C0-7D40-91E3-8A0688EB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7EF-B29D-334C-8336-666C9BA12D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78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83404A2-58DA-5141-B24D-E10CC481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21D0-E8BF-2243-80B8-0E1CA1B2DFC9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8FCAC4-7865-1945-8DFB-70BCEF2D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D1D82C-3987-8B40-A1EB-E00B46BE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4136-4132-4243-91DE-0D059DA922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13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7F3C51-95F0-5C4A-83CD-81D585D9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A811-3836-3547-A1EB-E56ECC5D96E0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540D1C-ADD2-D54D-8CF1-35BEA44E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6453E8-0CBD-C341-8ECD-D53AF994C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4E09-77D0-024A-B50D-4A02BD6A8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95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3FC404-E4F5-7049-8CBA-A1C1259F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D9E6-534C-894F-9DAF-E18B82964471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E7371D-46D8-6240-AFFB-98065FB8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5EED56-CE94-C940-8398-3D28A07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7973-D3AF-6B4B-8084-193482795A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431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808987-71C9-9941-822F-ACD04203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CB884-18C9-D242-B3FC-D97741EFFFAA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81E1A6-C457-894A-892A-0FD2A618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CE6573-1A61-5644-BB99-085B00B0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DA444-9D77-3B44-80FE-B69928044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39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D8A3A3-6285-DD45-B31D-CC20EDC07F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9191426-EB7C-8842-813B-1DB2BC2366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420B-0370-2546-B1D5-6449D5070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EE278B-4388-9542-85E0-6C95295011BF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B1A33-639A-944C-A693-42C29CF01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AACDF-BAD0-0F40-8835-5A84A86E0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443CC8-3AE7-7D42-946F-07330AC39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D815B1-B749-6944-8C00-8FDC15CC4781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928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91110" y="2967335"/>
            <a:ext cx="7723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ПАПАМЫСТОБОЙ.РФ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853E03F1-A9FD-3044-8241-37F4A7471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572" y="1190445"/>
            <a:ext cx="9049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3200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2" y="836762"/>
            <a:ext cx="8747313" cy="50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48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853E03F1-A9FD-3044-8241-37F4A7471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0" y="439947"/>
            <a:ext cx="3726237" cy="328272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9" y="511181"/>
            <a:ext cx="4505749" cy="31402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03" y="3437731"/>
            <a:ext cx="4820497" cy="329526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2" y="3580198"/>
            <a:ext cx="4190631" cy="315279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6448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853E03F1-A9FD-3044-8241-37F4A7471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500" y="1466491"/>
            <a:ext cx="3027874" cy="10524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Сайт ПАПАМЫСТОБОЙ.РФ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1499" y="3594340"/>
            <a:ext cx="3071815" cy="140853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Абонентский ящик 129085, г. Москва, а/я 16, Государство Детей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96" y="760774"/>
            <a:ext cx="431246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Электронные рисунки</a:t>
            </a: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3502325" y="817428"/>
            <a:ext cx="1017918" cy="1589342"/>
          </a:xfrm>
          <a:prstGeom prst="curvedLeft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499" y="5328250"/>
            <a:ext cx="351882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Живые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рисунки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11128137">
            <a:off x="3547915" y="4204453"/>
            <a:ext cx="997298" cy="1613139"/>
          </a:xfrm>
          <a:prstGeom prst="curvedRight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778368" y="2993365"/>
            <a:ext cx="2691442" cy="35810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6512" y="1508582"/>
            <a:ext cx="3027874" cy="10524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Подразделения Российской Армии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66512" y="3594340"/>
            <a:ext cx="3027874" cy="10524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Госпитали для раненных бойцов</a:t>
            </a:r>
          </a:p>
        </p:txBody>
      </p:sp>
    </p:spTree>
    <p:extLst>
      <p:ext uri="{BB962C8B-B14F-4D97-AF65-F5344CB8AC3E}">
        <p14:creationId xmlns:p14="http://schemas.microsoft.com/office/powerpoint/2010/main" val="278113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853E03F1-A9FD-3044-8241-37F4A7471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572" y="1190445"/>
            <a:ext cx="9049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3200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71" y="1665653"/>
            <a:ext cx="3140015" cy="3140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1717411"/>
            <a:ext cx="3088257" cy="3088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3743" y="5016173"/>
            <a:ext cx="324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Сайт ПАПАМЫСТОБОЙ.РФ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16" y="4928080"/>
            <a:ext cx="563592" cy="553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65" y="4966786"/>
            <a:ext cx="476234" cy="476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5040" y="5035626"/>
            <a:ext cx="324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Telegram</a:t>
            </a:r>
            <a:r>
              <a:rPr lang="ru-RU" sz="1600" b="1" dirty="0"/>
              <a:t>-канал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5965" y="301925"/>
            <a:ext cx="452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КОНТАКТЫ:</a:t>
            </a:r>
          </a:p>
        </p:txBody>
      </p:sp>
    </p:spTree>
    <p:extLst>
      <p:ext uri="{BB962C8B-B14F-4D97-AF65-F5344CB8AC3E}">
        <p14:creationId xmlns:p14="http://schemas.microsoft.com/office/powerpoint/2010/main" val="529688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4983</TotalTime>
  <Words>43</Words>
  <Application>Microsoft Office PowerPoint</Application>
  <PresentationFormat>Лист A4 (210x297 мм)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Kostin Alexander</dc:creator>
  <cp:lastModifiedBy>Support Navi</cp:lastModifiedBy>
  <cp:revision>246</cp:revision>
  <dcterms:created xsi:type="dcterms:W3CDTF">2020-04-13T10:03:56Z</dcterms:created>
  <dcterms:modified xsi:type="dcterms:W3CDTF">2023-03-23T14:28:15Z</dcterms:modified>
</cp:coreProperties>
</file>